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sldIdLst>
    <p:sldId id="256" r:id="rId2"/>
    <p:sldId id="374" r:id="rId3"/>
    <p:sldId id="442" r:id="rId4"/>
    <p:sldId id="414" r:id="rId5"/>
    <p:sldId id="415" r:id="rId6"/>
    <p:sldId id="416" r:id="rId7"/>
    <p:sldId id="417" r:id="rId8"/>
    <p:sldId id="418" r:id="rId9"/>
    <p:sldId id="419" r:id="rId10"/>
    <p:sldId id="420" r:id="rId11"/>
    <p:sldId id="423" r:id="rId12"/>
    <p:sldId id="424" r:id="rId13"/>
    <p:sldId id="427" r:id="rId14"/>
    <p:sldId id="428" r:id="rId15"/>
    <p:sldId id="429" r:id="rId16"/>
    <p:sldId id="447" r:id="rId17"/>
    <p:sldId id="430" r:id="rId18"/>
    <p:sldId id="443" r:id="rId19"/>
    <p:sldId id="444" r:id="rId20"/>
    <p:sldId id="260" r:id="rId21"/>
    <p:sldId id="266" r:id="rId22"/>
    <p:sldId id="307" r:id="rId23"/>
    <p:sldId id="267" r:id="rId24"/>
    <p:sldId id="269" r:id="rId25"/>
    <p:sldId id="277" r:id="rId26"/>
    <p:sldId id="284" r:id="rId27"/>
    <p:sldId id="285" r:id="rId28"/>
    <p:sldId id="287" r:id="rId29"/>
    <p:sldId id="379" r:id="rId30"/>
    <p:sldId id="380" r:id="rId31"/>
    <p:sldId id="402" r:id="rId32"/>
    <p:sldId id="279" r:id="rId33"/>
    <p:sldId id="382" r:id="rId34"/>
    <p:sldId id="327" r:id="rId35"/>
    <p:sldId id="405" r:id="rId36"/>
    <p:sldId id="396" r:id="rId37"/>
    <p:sldId id="397" r:id="rId38"/>
    <p:sldId id="406" r:id="rId39"/>
    <p:sldId id="280" r:id="rId40"/>
    <p:sldId id="398" r:id="rId41"/>
    <p:sldId id="299" r:id="rId42"/>
    <p:sldId id="326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00FF00"/>
    <a:srgbClr val="C09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47" autoAdjust="0"/>
    <p:restoredTop sz="94662" autoAdjust="0"/>
  </p:normalViewPr>
  <p:slideViewPr>
    <p:cSldViewPr>
      <p:cViewPr>
        <p:scale>
          <a:sx n="76" d="100"/>
          <a:sy n="76" d="100"/>
        </p:scale>
        <p:origin x="-2058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2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5443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0" name="Picture 6" descr="http://www.playcast.ru/uploads/2018/05/30/25321860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-171400"/>
            <a:ext cx="400243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naklejki-na-avto.ru/images/product/l/4959d3373.pn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71" y="8636"/>
            <a:ext cx="2911683" cy="305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s://naklejki-na-avto.ru/images/product/l/4959d3373.pn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14936" y="3807287"/>
            <a:ext cx="2911683" cy="305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https://naklejki-na-avto.ru/images/product/l/4959d3373.pn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-33153" y="3827152"/>
            <a:ext cx="2920966" cy="305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5" y="2492896"/>
            <a:ext cx="9144000" cy="273630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rgbClr val="C09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Подвиг медицинских работников </a:t>
            </a:r>
            <a:br>
              <a:rPr lang="ru-RU" sz="3600" b="1" dirty="0" smtClean="0">
                <a:solidFill>
                  <a:srgbClr val="C09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rgbClr val="C09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годы</a:t>
            </a:r>
            <a:r>
              <a:rPr lang="ru-RU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ВЕЛИКОЙ</a:t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ОТЕЧЕСТВЕННОЙ ВОЙНЫ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80528" y="1100336"/>
            <a:ext cx="91440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Государственное автономное профессиональное образовательное учреждение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«Зеленодольское медицинское училище»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Волонтерская группа Авиценна</a:t>
            </a:r>
            <a:endParaRPr lang="ru-RU" sz="2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6195044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28" y="5373216"/>
            <a:ext cx="9113972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Многие медсестры добровольно отдавали собственную кровь, спасая тем самым сотни жизней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89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73216"/>
            <a:ext cx="9144000" cy="1512168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Борьба за жизнь раненного начиналось сразу на поле боя.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 smtClean="0"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 Особое внимание уделялось требованию выноса раненных с оружием.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82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5787261"/>
            <a:ext cx="864096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   В стране была создана широкая сеть эвакуационных госпиталей. 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83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4869160"/>
            <a:ext cx="5112568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В годы войны открывали «зеленую улицу» эпидемическим болезням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84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5243716"/>
            <a:ext cx="8856984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Осенью и зимой 1941-1942 годов врачи начали регистрировать увеличение числа больных сыпным тифом, дизентерией,  брюшным и возвратным тифом.</a:t>
            </a:r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03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828600" y="-171400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373216"/>
            <a:ext cx="9036496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Для предупреждения сыпного тифа использовали прививку разработанную проф. М.К. </a:t>
            </a:r>
            <a:r>
              <a:rPr lang="ru-RU" sz="2800" dirty="0" err="1" smtClean="0">
                <a:latin typeface="Arial Black" panose="020B0A04020102020204" pitchFamily="34" charset="0"/>
              </a:rPr>
              <a:t>Кронтовской</a:t>
            </a:r>
            <a:r>
              <a:rPr lang="ru-RU" sz="2800" dirty="0" smtClean="0">
                <a:latin typeface="Arial Black" panose="020B0A04020102020204" pitchFamily="34" charset="0"/>
              </a:rPr>
              <a:t> в 1942 году.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9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95936" y="-196087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96" y="4005064"/>
            <a:ext cx="9036496" cy="2677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фронте и в тылу было сделано очень многое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чтобы организовать помощь раненым воинам, не допустить возникновения эпидемий, сберечь подрастающее поколение, создать службу охраны здоровья рабочих оборонных предприятий, обеспечить население медицинской помощью.</a:t>
            </a:r>
          </a:p>
        </p:txBody>
      </p:sp>
    </p:spTree>
    <p:extLst>
      <p:ext uri="{BB962C8B-B14F-4D97-AF65-F5344CB8AC3E}">
        <p14:creationId xmlns:p14="http://schemas.microsoft.com/office/powerpoint/2010/main" val="415976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3758"/>
            <a:ext cx="9144000" cy="694397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157192"/>
            <a:ext cx="914400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«Каждый возвращенный в строй воин – это наша победа, это победа, это победа советской медицинской науки!»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12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8807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4653136"/>
            <a:ext cx="9144000" cy="206084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период Великой Отечественной войны в </a:t>
            </a:r>
            <a:r>
              <a:rPr lang="ru-RU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армии находилось </a:t>
            </a:r>
            <a:r>
              <a:rPr lang="ru-RU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более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200 тысяч врачей, свыше 500 тысяч фельдшеров, медицинских сестер, санинструкторов и санитаров</a:t>
            </a:r>
            <a:r>
              <a:rPr lang="ru-RU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многие из которых погибли в огне </a:t>
            </a:r>
            <a:r>
              <a:rPr lang="ru-RU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боев.</a:t>
            </a:r>
            <a:endParaRPr lang="ru-RU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786215" y="0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79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95936" y="33111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656" y="5085184"/>
            <a:ext cx="8640960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Врачам и медсестрам приходилось работать и на фронте и в тылу без передышки несколько суток подряд.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Их подвиги – неповторимы!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131840" y="764704"/>
            <a:ext cx="6012160" cy="5420018"/>
          </a:xfrm>
          <a:solidFill>
            <a:srgbClr val="C00000"/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Известный полководец, маршал Советского Союза Иван Христофорович Баграмян, после завершения войны, писал:</a:t>
            </a:r>
            <a:r>
              <a:rPr lang="ru-RU" sz="28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2800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chemeClr val="bg1"/>
                </a:solidFill>
                <a:latin typeface="Segoe Print" panose="02000600000000000000" pitchFamily="2" charset="0"/>
                <a:ea typeface="Verdana" panose="020B0604030504040204" pitchFamily="34" charset="0"/>
              </a:rPr>
              <a:t>«То, что сделано советской военной медициной в годы минувшей войны, по всей справедливости может быть названо подвигом». </a:t>
            </a:r>
            <a:endParaRPr lang="ru-RU" b="1" i="1" dirty="0">
              <a:solidFill>
                <a:schemeClr val="bg1"/>
              </a:solidFill>
              <a:latin typeface="Segoe Print" panose="02000600000000000000" pitchFamily="2" charset="0"/>
              <a:ea typeface="Verdan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0" r="23484" b="7096"/>
          <a:stretch/>
        </p:blipFill>
        <p:spPr bwMode="auto">
          <a:xfrm>
            <a:off x="899592" y="1844823"/>
            <a:ext cx="2088232" cy="2767273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15269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84074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213092" y="-171400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229200"/>
            <a:ext cx="8964488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По статистике </a:t>
            </a:r>
            <a:r>
              <a:rPr lang="ru-RU" sz="24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из</a:t>
            </a:r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наших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госпиталей в строй </a:t>
            </a:r>
            <a:r>
              <a:rPr lang="ru-RU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возвращались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более 70% </a:t>
            </a:r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поступивших на лечение. Немецким медикам удавалось возвращать лишь около 40% раненых.</a:t>
            </a: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06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1414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ln w="28575">
                  <a:solidFill>
                    <a:schemeClr val="tx1"/>
                  </a:solidFill>
                </a:ln>
                <a:solidFill>
                  <a:srgbClr val="00FF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Тамара </a:t>
            </a:r>
            <a:r>
              <a:rPr lang="ru-RU" sz="6600" b="1" dirty="0" err="1" smtClean="0">
                <a:ln w="28575">
                  <a:solidFill>
                    <a:schemeClr val="tx1"/>
                  </a:solidFill>
                </a:ln>
                <a:solidFill>
                  <a:srgbClr val="00FF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Калнин</a:t>
            </a:r>
            <a:endParaRPr lang="ru-RU" sz="6600" b="1" dirty="0">
              <a:ln w="28575">
                <a:solidFill>
                  <a:schemeClr val="tx1"/>
                </a:solidFill>
              </a:ln>
              <a:solidFill>
                <a:srgbClr val="00FF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" t="2670" r="2973" b="2547"/>
          <a:stretch/>
        </p:blipFill>
        <p:spPr>
          <a:xfrm>
            <a:off x="1006467" y="1196752"/>
            <a:ext cx="3438193" cy="4536504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5092" r="10776" b="3499"/>
          <a:stretch/>
        </p:blipFill>
        <p:spPr>
          <a:xfrm>
            <a:off x="4673740" y="1196752"/>
            <a:ext cx="3066612" cy="453650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34237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88"/>
          <a:stretch/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8" y="4653136"/>
            <a:ext cx="8964488" cy="207910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400" b="1" spc="-15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Тамара </a:t>
            </a:r>
            <a:r>
              <a:rPr lang="ru-RU" sz="2400" b="1" spc="-150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Калнин</a:t>
            </a:r>
            <a:r>
              <a:rPr lang="ru-RU" sz="2400" b="1" spc="-15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вытащила всех раненых из машины, получив серьёзные ожоги. Добравшись пешком до медсанбата, она доложила о случившемся и сообщила о местонахождении раненых. </a:t>
            </a:r>
            <a:r>
              <a:rPr lang="ru-RU" sz="2400" b="1" spc="-15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2400" b="1" spc="-15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400" b="1" spc="-15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Позже умерла </a:t>
            </a:r>
            <a:r>
              <a:rPr lang="ru-RU" sz="2400" b="1" spc="-15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 ожогов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95936" y="33111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50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ln w="28575">
                  <a:solidFill>
                    <a:schemeClr val="tx1"/>
                  </a:solidFill>
                </a:ln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Зоя Павлова</a:t>
            </a:r>
            <a:endParaRPr lang="ru-RU" sz="6600" b="1" dirty="0">
              <a:ln w="28575">
                <a:solidFill>
                  <a:schemeClr val="tx1"/>
                </a:solidFill>
              </a:ln>
              <a:solidFill>
                <a:srgbClr val="F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12776"/>
            <a:ext cx="6383062" cy="4288620"/>
          </a:xfr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15082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14290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28575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Валерия </a:t>
            </a:r>
            <a:r>
              <a:rPr lang="ru-RU" sz="5400" b="1" dirty="0" err="1">
                <a:ln w="28575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5400" b="1" dirty="0" err="1" smtClean="0">
                <a:ln w="28575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наровская</a:t>
            </a:r>
            <a:endParaRPr lang="ru-RU" sz="5400" b="1" dirty="0">
              <a:ln w="28575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033" r="346" b="27601"/>
          <a:stretch/>
        </p:blipFill>
        <p:spPr>
          <a:xfrm>
            <a:off x="1714480" y="857232"/>
            <a:ext cx="5737840" cy="4058472"/>
          </a:xfrm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85852" y="4786322"/>
            <a:ext cx="72152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18 октября  1923 года-</a:t>
            </a:r>
          </a:p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23 сентября 1943 года</a:t>
            </a:r>
          </a:p>
          <a:p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Verdana" panose="020B0604030504040204" pitchFamily="34" charset="0"/>
              </a:rPr>
              <a:t>Герой Советского </a:t>
            </a:r>
            <a:r>
              <a:rPr lang="ru-RU" sz="36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Verdana" panose="020B0604030504040204" pitchFamily="34" charset="0"/>
              </a:rPr>
              <a:t>Союза</a:t>
            </a:r>
          </a:p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(посмертно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0006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589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Юлия Друнина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«Бинты»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764704"/>
            <a:ext cx="3701440" cy="4608512"/>
          </a:xfr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4056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3732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Эллина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Быстрицкая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76672"/>
            <a:ext cx="3312368" cy="4830537"/>
          </a:xfr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5759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" t="3795" r="-1" b="5667"/>
          <a:stretch/>
        </p:blipFill>
        <p:spPr>
          <a:xfrm>
            <a:off x="-108520" y="0"/>
            <a:ext cx="9252520" cy="717341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222" y="5517232"/>
            <a:ext cx="91440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Segoe Print" panose="020006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«…все мальчики хотели на фронт, девочки – спасать раненых…»</a:t>
            </a:r>
            <a:endParaRPr lang="ru-RU" b="1" dirty="0">
              <a:solidFill>
                <a:schemeClr val="bg1"/>
              </a:solidFill>
              <a:latin typeface="Segoe Print" panose="020006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119264" y="-171400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73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1988840"/>
            <a:ext cx="4752528" cy="2808312"/>
          </a:xfrm>
        </p:spPr>
        <p:txBody>
          <a:bodyPr>
            <a:noAutofit/>
          </a:bodyPr>
          <a:lstStyle/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Награждена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орденом Отечественной войны II степени,</a:t>
            </a:r>
            <a:b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медалями за участие в 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войне,  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значком 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«СЫН ПОЛКА»</a:t>
            </a:r>
            <a:endParaRPr lang="ru-RU" sz="35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52736"/>
            <a:ext cx="3240360" cy="4680520"/>
          </a:xfr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02974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4643446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Фаина Михайловна Кузьмина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86050" y="642918"/>
            <a:ext cx="3099440" cy="3747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542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5517232"/>
            <a:ext cx="8856984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Под ураганным огнем врага медицинские работники выносили с поля боя раненых и  оказывали помощь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116632"/>
            <a:ext cx="493204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80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56291" y="-171400"/>
            <a:ext cx="5779509" cy="11400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5008" y="1124744"/>
            <a:ext cx="363691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 марте 1943 года была призвана в Красную Армию </a:t>
            </a: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5428381"/>
            <a:ext cx="8856984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Строки из письма майора Якушина:</a:t>
            </a:r>
          </a:p>
          <a:p>
            <a:r>
              <a:rPr lang="ru-RU" sz="2000" b="1" dirty="0" smtClean="0">
                <a:latin typeface="Segoe Print" panose="02000600000000000000" pitchFamily="2" charset="0"/>
              </a:rPr>
              <a:t>«Санинструктор Кузьмина в период боевых операций с 18 по 28 февраля 1943 года проявляла исключительную заботу по оказанию медицинской помощи и выносу раненых с поля боя»</a:t>
            </a:r>
            <a:endParaRPr lang="ru-RU" sz="2000" b="1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52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6284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661248"/>
            <a:ext cx="8712968" cy="108012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22 июля 1943 г. под артиллерийско-минометным огнем противника вынесла с поля боя раненого 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командира</a:t>
            </a: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Награждена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медалью «За отвагу»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56291" y="-171400"/>
            <a:ext cx="5779509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995936" y="33111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88640"/>
            <a:ext cx="4104456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С 25 по 29 июля 1943 г. вынесла с поля боя 32 раненых бойцов и командира с их личным оружием.</a:t>
            </a: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5733256"/>
            <a:ext cx="8784976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Фаина Кузьмина погибла в одном из боев, спасая раненых</a:t>
            </a:r>
            <a:endParaRPr lang="ru-RU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6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457200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Ольга Петровна Моисеева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43240" y="857232"/>
            <a:ext cx="3089505" cy="3823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14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" y="0"/>
            <a:ext cx="9246693" cy="685363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499992" y="-171400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892" y="5512474"/>
            <a:ext cx="8856984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 составе 220-й танковой бригады участвовала в освобождении от фашистских захватчиков Гатчины, Выборга, Таллина, Варшавы</a:t>
            </a: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35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289032" cy="688538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8286" y="116632"/>
            <a:ext cx="4207496" cy="273630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Победу встретила в Берлине. На здании Рейхстага она написала свою фамилию:</a:t>
            </a:r>
            <a:b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Ольга Моисеева!</a:t>
            </a:r>
            <a:endParaRPr lang="ru-RU" sz="28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1116632" y="-243408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10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252520" cy="685605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869160"/>
            <a:ext cx="8733656" cy="191683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В госпиталях Татарии прошли лечение около 334 000 раненых и больных. Медицинские работники вернули в строй 200 тысяч солдат и офицеров. На фронт вернулись более 20 дивизий.</a:t>
            </a: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335288" y="-243408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39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26099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263280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5517232"/>
            <a:ext cx="903649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Ужасы войны , ее грозное дыхание постоянно напоминали о себе через мучительные стоны, страдания раненых.</a:t>
            </a: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41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688538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733256"/>
            <a:ext cx="8712968" cy="105273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Медики не жалели сил, чтобы облегчить мучения раненых бойцов!</a:t>
            </a:r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63280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03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995936" y="33111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3351" y="5516645"/>
            <a:ext cx="8670649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Segoe Print" panose="02000600000000000000" pitchFamily="2" charset="0"/>
              </a:rPr>
              <a:t>«Ну, милый, немного ещё потерпи!</a:t>
            </a:r>
          </a:p>
          <a:p>
            <a:r>
              <a:rPr lang="ru-RU" sz="3200" b="1" dirty="0" smtClean="0">
                <a:latin typeface="Segoe Print" panose="02000600000000000000" pitchFamily="2" charset="0"/>
              </a:rPr>
              <a:t>Держись, успокойся, санбат впереди!»</a:t>
            </a:r>
            <a:endParaRPr lang="ru-RU" sz="3200" b="1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3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80512" cy="6885384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5661248"/>
            <a:ext cx="8856984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Arial Black" panose="020B0A04020102020204" pitchFamily="34" charset="0"/>
              </a:rPr>
              <a:t>С</a:t>
            </a:r>
            <a:r>
              <a:rPr lang="ru-RU" sz="2800" b="1" dirty="0" smtClean="0">
                <a:latin typeface="Arial Black" panose="020B0A04020102020204" pitchFamily="34" charset="0"/>
              </a:rPr>
              <a:t> первых дней войны медицинская служба испытывала серьезные трудности</a:t>
            </a:r>
            <a:endParaRPr lang="ru-RU" sz="28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53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7"/>
          <a:stretch/>
        </p:blipFill>
        <p:spPr>
          <a:xfrm>
            <a:off x="-33180" y="0"/>
            <a:ext cx="9285700" cy="6859099"/>
          </a:xfrm>
        </p:spPr>
      </p:pic>
      <p:sp>
        <p:nvSpPr>
          <p:cNvPr id="5" name="Прямоугольник 4"/>
          <p:cNvSpPr/>
          <p:nvPr/>
        </p:nvSpPr>
        <p:spPr>
          <a:xfrm>
            <a:off x="179512" y="5661248"/>
            <a:ext cx="8678768" cy="11387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Segoe Print" panose="02000600000000000000" pitchFamily="2" charset="0"/>
              </a:rPr>
              <a:t>Сколько бойцов те девчонки спасли!</a:t>
            </a:r>
          </a:p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Ради Победы! Ради Страны!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40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00" y="0"/>
            <a:ext cx="9176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743000" y="5661248"/>
            <a:ext cx="8949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200" b="1" dirty="0" smtClean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sz="7200" b="1" dirty="0">
              <a:ln w="19050"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5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94540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sz="6600" b="1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06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39"/>
            <a:ext cx="9252520" cy="6978739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5913" y="5733256"/>
            <a:ext cx="8136904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80% всех санитарных потерь приходилось на рядовой и сержантский состав</a:t>
            </a:r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56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204"/>
            <a:ext cx="9144000" cy="6877204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5445224"/>
            <a:ext cx="864096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Медицинская служба не располагала необходимыми медицинскими частями и учреждениями, транспортом, кадрами</a:t>
            </a:r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79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" y="-27384"/>
            <a:ext cx="9142696" cy="6885384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838363"/>
            <a:ext cx="856895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Не хватало врачей, операционных сестер, санитаров, санинструкторов</a:t>
            </a:r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58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2"/>
            <a:ext cx="9144000" cy="685367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119264" y="-99392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90" y="-793"/>
            <a:ext cx="5061766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Требовалась срочная переподготовка специалистов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81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972616" y="5738651"/>
            <a:ext cx="5781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1941-1945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59538"/>
            <a:ext cx="892899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Летом и осенью 1941 года в городах и поселках, в санаториях и домах отдыха создавались военные госпитали</a:t>
            </a:r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31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Тема14</Template>
  <TotalTime>2165</TotalTime>
  <Words>655</Words>
  <Application>Microsoft Office PowerPoint</Application>
  <PresentationFormat>Экран (4:3)</PresentationFormat>
  <Paragraphs>85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Тема14</vt:lpstr>
      <vt:lpstr>  Подвиг медицинских работников  в годы  ВЕЛИКОЙ ОТЕЧЕСТВЕННОЙ ВОЙНЫ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период Великой Отечественной войны в армии находилось более 200 тысяч врачей, свыше 500 тысяч фельдшеров, медицинских сестер, санинструкторов и санитаров, многие из которых погибли в огне боев.</vt:lpstr>
      <vt:lpstr>Презентация PowerPoint</vt:lpstr>
      <vt:lpstr>Презентация PowerPoint</vt:lpstr>
      <vt:lpstr>Тамара Калнин</vt:lpstr>
      <vt:lpstr>Тамара Калнин вытащила всех раненых из машины, получив серьёзные ожоги. Добравшись пешком до медсанбата, она доложила о случившемся и сообщила о местонахождении раненых.  Позже умерла от ожогов</vt:lpstr>
      <vt:lpstr>Зоя Павлова</vt:lpstr>
      <vt:lpstr>Валерия Гнаровская</vt:lpstr>
      <vt:lpstr>Юлия Друнина «Бинты»</vt:lpstr>
      <vt:lpstr>Эллина  Быстрицкая</vt:lpstr>
      <vt:lpstr>«…все мальчики хотели на фронт, девочки – спасать раненых…»</vt:lpstr>
      <vt:lpstr>Награждена орденом Отечественной войны II степени, медалями за участие в войне,  значком  «СЫН ПОЛКА»</vt:lpstr>
      <vt:lpstr>Фаина Михайловна Кузьмина</vt:lpstr>
      <vt:lpstr>Презентация PowerPoint</vt:lpstr>
      <vt:lpstr> 22 июля 1943 г. под артиллерийско-минометным огнем противника вынесла с поля боя раненого командира. Награждена медалью «За отвагу»  </vt:lpstr>
      <vt:lpstr>Презентация PowerPoint</vt:lpstr>
      <vt:lpstr>Ольга Петровна Моисеева</vt:lpstr>
      <vt:lpstr>Презентация PowerPoint</vt:lpstr>
      <vt:lpstr>Победу встретила в Берлине. На здании Рейхстага она написала свою фамилию: Ольга Моисеева!</vt:lpstr>
      <vt:lpstr>   В госпиталях Татарии прошли лечение около 334 000 раненых и больных. Медицинские работники вернули в строй 200 тысяч солдат и офицеров. На фронт вернулись более 20 дивизий.</vt:lpstr>
      <vt:lpstr>Презентация PowerPoint</vt:lpstr>
      <vt:lpstr>Медики не жалели сил, чтобы облегчить мучения раненых бойцов!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Подвиг медицинских работников в годы Великой Отечественной войны</dc:title>
  <dc:creator>user</dc:creator>
  <cp:lastModifiedBy>user</cp:lastModifiedBy>
  <cp:revision>138</cp:revision>
  <dcterms:created xsi:type="dcterms:W3CDTF">2020-02-01T10:13:26Z</dcterms:created>
  <dcterms:modified xsi:type="dcterms:W3CDTF">2020-06-02T09:46:41Z</dcterms:modified>
</cp:coreProperties>
</file>